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81" r:id="rId4"/>
    <p:sldId id="261" r:id="rId5"/>
    <p:sldId id="282" r:id="rId6"/>
    <p:sldId id="272" r:id="rId7"/>
    <p:sldId id="285" r:id="rId8"/>
    <p:sldId id="266" r:id="rId9"/>
    <p:sldId id="27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00DE64"/>
    <a:srgbClr val="00B050"/>
    <a:srgbClr val="007A37"/>
    <a:srgbClr val="2FFF8D"/>
    <a:srgbClr val="00AC4E"/>
    <a:srgbClr val="00CC5C"/>
    <a:srgbClr val="D1D2D4"/>
    <a:srgbClr val="EEEEEE"/>
    <a:srgbClr val="88B4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94660"/>
  </p:normalViewPr>
  <p:slideViewPr>
    <p:cSldViewPr snapToGrid="0">
      <p:cViewPr>
        <p:scale>
          <a:sx n="75" d="100"/>
          <a:sy n="75" d="100"/>
        </p:scale>
        <p:origin x="5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2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5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077805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7967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421798" y="2425848"/>
            <a:ext cx="2599547" cy="2072335"/>
            <a:chOff x="7503886" y="1970815"/>
            <a:chExt cx="2599547" cy="2072335"/>
          </a:xfrm>
          <a:solidFill>
            <a:srgbClr val="88B40F"/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1962237" y="2511771"/>
            <a:ext cx="2599547" cy="2072335"/>
            <a:chOff x="1271166" y="2284597"/>
            <a:chExt cx="2599547" cy="2072335"/>
          </a:xfrm>
          <a:solidFill>
            <a:srgbClr val="88B40F"/>
          </a:solidFill>
        </p:grpSpPr>
        <p:sp>
          <p:nvSpPr>
            <p:cNvPr id="12" name="椭圆 11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7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7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9804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</a:t>
            </a:r>
            <a:r>
              <a:rPr lang="zh-CN" altLang="en-US" sz="1333" dirty="0">
                <a:solidFill>
                  <a:prstClr val="white"/>
                </a:solidFill>
              </a:rPr>
              <a:t> 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8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91182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6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1" r:id="rId5"/>
    <p:sldLayoutId id="2147483652" r:id="rId6"/>
    <p:sldLayoutId id="2147483653" r:id="rId7"/>
    <p:sldLayoutId id="2147483655" r:id="rId8"/>
    <p:sldLayoutId id="214748365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36765" y="2767414"/>
            <a:ext cx="53142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chemeClr val="bg1"/>
                </a:solidFill>
              </a:rPr>
              <a:t>中国学术地图发布平台</a:t>
            </a:r>
            <a:endParaRPr kumimoji="1" lang="en-US" altLang="zh-CN" sz="4000" b="1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4000" b="1" dirty="0">
                <a:solidFill>
                  <a:schemeClr val="bg1"/>
                </a:solidFill>
              </a:rPr>
              <a:t>模块设计报告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3324" y="4244188"/>
            <a:ext cx="25811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600" dirty="0">
                <a:solidFill>
                  <a:srgbClr val="FFFFFF"/>
                </a:solidFill>
              </a:rPr>
              <a:t>施能 胡泽豪 吕文婷 阮天祺</a:t>
            </a:r>
          </a:p>
        </p:txBody>
      </p:sp>
    </p:spTree>
    <p:extLst>
      <p:ext uri="{BB962C8B-B14F-4D97-AF65-F5344CB8AC3E}">
        <p14:creationId xmlns:p14="http://schemas.microsoft.com/office/powerpoint/2010/main" val="35860633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34157"/>
            <a:ext cx="29311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solidFill>
                  <a:srgbClr val="103154"/>
                </a:solidFill>
              </a:rPr>
              <a:t>CONTENTS</a:t>
            </a:r>
            <a:endParaRPr kumimoji="1" lang="zh-CN" altLang="en-US" sz="4800" b="1" dirty="0">
              <a:solidFill>
                <a:srgbClr val="103154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3533" y="2989334"/>
            <a:ext cx="327525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</a:rPr>
              <a:t>ONE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43728" y="2989334"/>
            <a:ext cx="334266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bg1"/>
                </a:solidFill>
              </a:rPr>
              <a:t>PART</a:t>
            </a:r>
            <a:r>
              <a:rPr kumimoji="1" lang="zh-CN" altLang="en-US" sz="3600" b="1" dirty="0">
                <a:solidFill>
                  <a:schemeClr val="bg1"/>
                </a:solidFill>
              </a:rPr>
              <a:t> </a:t>
            </a:r>
            <a:r>
              <a:rPr kumimoji="1" lang="en-US" altLang="zh-CN" sz="3600" b="1" dirty="0">
                <a:solidFill>
                  <a:schemeClr val="bg1"/>
                </a:solidFill>
              </a:rPr>
              <a:t>TWO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93533" y="3717079"/>
            <a:ext cx="4147305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功能模块概述</a:t>
            </a:r>
          </a:p>
        </p:txBody>
      </p:sp>
      <p:sp>
        <p:nvSpPr>
          <p:cNvPr id="9" name="矩形 8"/>
          <p:cNvSpPr/>
          <p:nvPr/>
        </p:nvSpPr>
        <p:spPr>
          <a:xfrm>
            <a:off x="6743728" y="3711244"/>
            <a:ext cx="4147305" cy="525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87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60350" y="0"/>
            <a:ext cx="5565737" cy="470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33300" dirty="0"/>
              <a:t>01</a:t>
            </a:r>
            <a:endParaRPr kumimoji="1" lang="zh-CN" altLang="en-US" sz="33300" dirty="0"/>
          </a:p>
        </p:txBody>
      </p:sp>
      <p:sp>
        <p:nvSpPr>
          <p:cNvPr id="3" name="矩形 2"/>
          <p:cNvSpPr/>
          <p:nvPr/>
        </p:nvSpPr>
        <p:spPr>
          <a:xfrm>
            <a:off x="5818188" y="3330657"/>
            <a:ext cx="6850062" cy="11310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模块概述</a:t>
            </a:r>
          </a:p>
        </p:txBody>
      </p:sp>
    </p:spTree>
    <p:extLst>
      <p:ext uri="{BB962C8B-B14F-4D97-AF65-F5344CB8AC3E}">
        <p14:creationId xmlns:p14="http://schemas.microsoft.com/office/powerpoint/2010/main" val="35205406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133350" y="1254005"/>
            <a:ext cx="12325350" cy="3276601"/>
          </a:xfrm>
          <a:prstGeom prst="rect">
            <a:avLst/>
          </a:prstGeom>
          <a:blipFill dpi="0" rotWithShape="1">
            <a:blip r:embed="rId2"/>
            <a:srcRect/>
            <a:stretch>
              <a:fillRect l="642" t="-44975" r="-1798" b="-217976"/>
            </a:stretch>
          </a:blipFill>
          <a:ln w="1905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矩形 7"/>
          <p:cNvSpPr/>
          <p:nvPr/>
        </p:nvSpPr>
        <p:spPr>
          <a:xfrm>
            <a:off x="6767804" y="1254005"/>
            <a:ext cx="4629150" cy="3276602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164536" y="2146460"/>
            <a:ext cx="416480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我们组主要是做模块整合工作，将其他组的功能整合成为最后版本。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设置页面统一风格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同时，有部分前端的界面和功能键设计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1481364" y="4755259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first</a:t>
            </a:r>
            <a:endParaRPr lang="zh-CN" altLang="en-US" sz="3200" b="1" dirty="0"/>
          </a:p>
        </p:txBody>
      </p:sp>
      <p:sp>
        <p:nvSpPr>
          <p:cNvPr id="11" name="矩形 10"/>
          <p:cNvSpPr/>
          <p:nvPr/>
        </p:nvSpPr>
        <p:spPr>
          <a:xfrm>
            <a:off x="5184212" y="4755259"/>
            <a:ext cx="1866900" cy="381000"/>
          </a:xfrm>
          <a:prstGeom prst="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second</a:t>
            </a:r>
            <a:endParaRPr lang="zh-CN" altLang="en-US" sz="3200" b="1" dirty="0"/>
          </a:p>
        </p:txBody>
      </p:sp>
      <p:sp>
        <p:nvSpPr>
          <p:cNvPr id="12" name="矩形 11"/>
          <p:cNvSpPr/>
          <p:nvPr/>
        </p:nvSpPr>
        <p:spPr>
          <a:xfrm>
            <a:off x="8887060" y="4755259"/>
            <a:ext cx="1866900" cy="381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/>
              <a:t>third</a:t>
            </a:r>
            <a:endParaRPr lang="zh-CN" altLang="en-US" sz="3200" b="1" dirty="0"/>
          </a:p>
        </p:txBody>
      </p:sp>
      <p:sp>
        <p:nvSpPr>
          <p:cNvPr id="13" name="矩形 12"/>
          <p:cNvSpPr/>
          <p:nvPr/>
        </p:nvSpPr>
        <p:spPr>
          <a:xfrm>
            <a:off x="581478" y="5368615"/>
            <a:ext cx="3598370" cy="42934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14" name="矩形 13"/>
          <p:cNvSpPr/>
          <p:nvPr/>
        </p:nvSpPr>
        <p:spPr>
          <a:xfrm>
            <a:off x="4323763" y="5368615"/>
            <a:ext cx="3598370" cy="46935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地图展示界面</a:t>
            </a:r>
          </a:p>
        </p:txBody>
      </p:sp>
      <p:sp>
        <p:nvSpPr>
          <p:cNvPr id="15" name="矩形 14"/>
          <p:cNvSpPr/>
          <p:nvPr/>
        </p:nvSpPr>
        <p:spPr>
          <a:xfrm>
            <a:off x="8066048" y="5336432"/>
            <a:ext cx="3598370" cy="43037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algn="ctr" defTabSz="685681">
              <a:lnSpc>
                <a:spcPct val="130000"/>
              </a:lnSpc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查看地图界面</a:t>
            </a:r>
          </a:p>
        </p:txBody>
      </p:sp>
    </p:spTree>
    <p:extLst>
      <p:ext uri="{BB962C8B-B14F-4D97-AF65-F5344CB8AC3E}">
        <p14:creationId xmlns:p14="http://schemas.microsoft.com/office/powerpoint/2010/main" val="10935975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60350" y="0"/>
            <a:ext cx="5565737" cy="470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en-US" altLang="zh-CN" sz="33300" dirty="0"/>
              <a:t>02</a:t>
            </a:r>
            <a:endParaRPr kumimoji="1" lang="zh-CN" altLang="en-US" sz="33300" dirty="0"/>
          </a:p>
        </p:txBody>
      </p:sp>
      <p:sp>
        <p:nvSpPr>
          <p:cNvPr id="3" name="矩形 2"/>
          <p:cNvSpPr/>
          <p:nvPr/>
        </p:nvSpPr>
        <p:spPr>
          <a:xfrm>
            <a:off x="5818188" y="3330657"/>
            <a:ext cx="6850062" cy="113102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  <p:extLst>
      <p:ext uri="{BB962C8B-B14F-4D97-AF65-F5344CB8AC3E}">
        <p14:creationId xmlns:p14="http://schemas.microsoft.com/office/powerpoint/2010/main" val="42562991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24114" y="563718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907730" y="1734009"/>
            <a:ext cx="1335726" cy="4304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首页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907730" y="2164426"/>
            <a:ext cx="2509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首页设计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45883" y="2594843"/>
            <a:ext cx="2595145" cy="262994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功能按钮：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创建地图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查看地图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图片轮播功能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1376" r="1540" b="-40"/>
          <a:stretch/>
        </p:blipFill>
        <p:spPr>
          <a:xfrm>
            <a:off x="312057" y="1734009"/>
            <a:ext cx="8352972" cy="4229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792686" y="1592960"/>
            <a:ext cx="1364343" cy="571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12455" r="1275" b="-602"/>
          <a:stretch/>
        </p:blipFill>
        <p:spPr>
          <a:xfrm>
            <a:off x="239823" y="1583920"/>
            <a:ext cx="8497440" cy="4258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11855" r="1698"/>
          <a:stretch/>
        </p:blipFill>
        <p:spPr>
          <a:xfrm>
            <a:off x="156483" y="1613225"/>
            <a:ext cx="8508546" cy="428942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154057" y="1930399"/>
            <a:ext cx="1233714" cy="7837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519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5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2567" y="603258"/>
            <a:ext cx="2627833" cy="53507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地图展示页面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038160" y="181792"/>
            <a:ext cx="8059724" cy="5253956"/>
            <a:chOff x="3557898" y="1920105"/>
            <a:chExt cx="4574077" cy="308143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7898" y="1920105"/>
              <a:ext cx="4574077" cy="308143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54"/>
            <a:stretch/>
          </p:blipFill>
          <p:spPr>
            <a:xfrm>
              <a:off x="4117646" y="2074026"/>
              <a:ext cx="3464253" cy="2193173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893124" y="4273421"/>
            <a:ext cx="1476852" cy="48047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展示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07620" y="4744068"/>
            <a:ext cx="3159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地图展示页面模块设计</a:t>
            </a:r>
            <a:endParaRPr lang="zh-CN" altLang="en-US" sz="20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81727" y="5441767"/>
            <a:ext cx="1718673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展示地图的容器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381500" y="5144178"/>
            <a:ext cx="0" cy="117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656433" y="5144178"/>
            <a:ext cx="0" cy="117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430879" y="5147189"/>
            <a:ext cx="2916876" cy="131843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工具条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添加图层       点选要素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保存地图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截图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</a:p>
        </p:txBody>
      </p:sp>
      <p:sp>
        <p:nvSpPr>
          <p:cNvPr id="14" name="矩形 13"/>
          <p:cNvSpPr/>
          <p:nvPr/>
        </p:nvSpPr>
        <p:spPr>
          <a:xfrm>
            <a:off x="9864624" y="5435748"/>
            <a:ext cx="1233260" cy="358173"/>
          </a:xfrm>
          <a:prstGeom prst="rect">
            <a:avLst/>
          </a:prstGeom>
          <a:ln>
            <a:noFill/>
          </a:ln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图层树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31" y="424847"/>
            <a:ext cx="6115695" cy="38781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460" y="496329"/>
            <a:ext cx="6110192" cy="3866276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012931" y="603258"/>
            <a:ext cx="822638" cy="3346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207231" y="640731"/>
            <a:ext cx="822638" cy="3346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748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查看地图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7754131" y="2034073"/>
            <a:ext cx="1866900" cy="4839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查看</a:t>
            </a:r>
          </a:p>
        </p:txBody>
      </p:sp>
      <p:sp>
        <p:nvSpPr>
          <p:cNvPr id="58" name="矩形 57"/>
          <p:cNvSpPr/>
          <p:nvPr/>
        </p:nvSpPr>
        <p:spPr>
          <a:xfrm>
            <a:off x="7754131" y="2665329"/>
            <a:ext cx="3598370" cy="19586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功能：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搜索、选择地图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查看界面的跳转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展示用户保存的地图信息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="" xmlns:a16="http://schemas.microsoft.com/office/drawing/2014/main" id="{5C30BB73-E209-4B3C-B500-0F45CB77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4" y="1864885"/>
            <a:ext cx="5945626" cy="34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45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421798" y="2425848"/>
            <a:ext cx="2599547" cy="2072335"/>
            <a:chOff x="7503886" y="1970815"/>
            <a:chExt cx="2599547" cy="2072335"/>
          </a:xfrm>
          <a:solidFill>
            <a:srgbClr val="88B40F"/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 flipH="1">
            <a:off x="1962237" y="2511771"/>
            <a:ext cx="2599547" cy="2072335"/>
            <a:chOff x="1271166" y="2284597"/>
            <a:chExt cx="2599547" cy="2072335"/>
          </a:xfrm>
          <a:solidFill>
            <a:srgbClr val="88B40F"/>
          </a:solidFill>
        </p:grpSpPr>
        <p:sp>
          <p:nvSpPr>
            <p:cNvPr id="11" name="椭圆 10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 9"/>
          <p:cNvGrpSpPr/>
          <p:nvPr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5" name="椭圆 4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61760" y="1922187"/>
              <a:ext cx="2220481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</a:rPr>
                <a:t>THANK</a:t>
              </a:r>
            </a:p>
            <a:p>
              <a:pPr algn="ctr"/>
              <a:r>
                <a:rPr kumimoji="1" lang="en-US" altLang="zh-CN" sz="5400" b="1" dirty="0">
                  <a:solidFill>
                    <a:schemeClr val="bg1"/>
                  </a:solidFill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7097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152</Words>
  <Application>Microsoft Office PowerPoint</Application>
  <PresentationFormat>宽屏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Arial</vt:lpstr>
      <vt:lpstr>Calibri</vt:lpstr>
      <vt:lpstr>Calibri Light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地图展示页面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浅雪Asayuki</cp:lastModifiedBy>
  <cp:revision>79</cp:revision>
  <dcterms:created xsi:type="dcterms:W3CDTF">2015-08-05T01:47:03Z</dcterms:created>
  <dcterms:modified xsi:type="dcterms:W3CDTF">2017-07-11T15:47:32Z</dcterms:modified>
</cp:coreProperties>
</file>